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2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B4794F2-836F-4489-8BC6-B3BDF9B9D3BB}" type="datetimeFigureOut">
              <a:rPr lang="ru-RU"/>
              <a:pPr>
                <a:defRPr/>
              </a:pPr>
              <a:t>03.01.2010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363AA6E-8F1E-4863-B398-77AB7E8300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F88FB-3861-44A9-9BB5-BB402D4CED84}" type="datetime1">
              <a:rPr lang="ru-RU"/>
              <a:pPr>
                <a:defRPr/>
              </a:pPr>
              <a:t>03.01.2010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ACC10A-6AE8-48C7-8269-1B267B101C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606750-55F6-46AC-B55C-4941585236AA}" type="datetime1">
              <a:rPr lang="ru-RU"/>
              <a:pPr>
                <a:defRPr/>
              </a:pPr>
              <a:t>03.01.2010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CAFB16-4351-415F-8DD8-F8A608459A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D1580-DFDE-4F56-8CF1-57BBAC2D7E4B}" type="datetime1">
              <a:rPr lang="ru-RU"/>
              <a:pPr>
                <a:defRPr/>
              </a:pPr>
              <a:t>03.01.2010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1BF82-2D3D-44BA-ACB9-0E96EFEE43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4E5DC-5974-4122-9781-886622431D05}" type="datetime1">
              <a:rPr lang="ru-RU"/>
              <a:pPr>
                <a:defRPr/>
              </a:pPr>
              <a:t>03.01.2010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01F83D-A3EC-468B-BB07-FB3183C7F4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9076E-55A6-4E27-979B-F395B7D321D5}" type="datetime1">
              <a:rPr lang="ru-RU"/>
              <a:pPr>
                <a:defRPr/>
              </a:pPr>
              <a:t>03.01.2010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2BB55-507F-4157-B6F8-FA41CF4569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F164CC-3D9E-4C74-B036-F01116F4E9EA}" type="datetime1">
              <a:rPr lang="ru-RU"/>
              <a:pPr>
                <a:defRPr/>
              </a:pPr>
              <a:t>03.01.2010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F89B4-01D8-4181-B3A3-610BB5EEE3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A975E2-682E-4B63-BF4B-CAF4413AC63A}" type="datetime1">
              <a:rPr lang="ru-RU"/>
              <a:pPr>
                <a:defRPr/>
              </a:pPr>
              <a:t>03.01.2010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CA894-E133-4186-9786-BE38E8002A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093C4-B56B-40A6-A27F-FC34A0E066AA}" type="datetime1">
              <a:rPr lang="ru-RU"/>
              <a:pPr>
                <a:defRPr/>
              </a:pPr>
              <a:t>03.01.2010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AD3C2-3B69-46AD-9F60-7587E3294D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367DC-190D-4B32-9EE4-C01565F1959B}" type="datetime1">
              <a:rPr lang="ru-RU"/>
              <a:pPr>
                <a:defRPr/>
              </a:pPr>
              <a:t>03.01.2010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97839-2BEF-4C89-A73D-E84820229F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3B01EE-70D6-48E1-AFB2-DB5F3D238442}" type="datetime1">
              <a:rPr lang="ru-RU"/>
              <a:pPr>
                <a:defRPr/>
              </a:pPr>
              <a:t>03.01.2010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76B63-53FB-4FB0-9A53-6B8C8A4FAA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2DAC1-FCBB-4056-B578-53A59BC84C3D}" type="datetime1">
              <a:rPr lang="ru-RU"/>
              <a:pPr>
                <a:defRPr/>
              </a:pPr>
              <a:t>03.01.2010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966ED-94BB-4FAB-8D47-BE5717703F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26EC9D2-24F8-463A-848D-BA07253D9580}" type="datetime1">
              <a:rPr lang="ru-RU"/>
              <a:pPr>
                <a:defRPr/>
              </a:pPr>
              <a:t>03.01.2010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04C361A-F4A2-4BA5-8734-B933DB5377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1785938" y="2643188"/>
            <a:ext cx="5715000" cy="1857375"/>
          </a:xfrm>
        </p:spPr>
        <p:txBody>
          <a:bodyPr/>
          <a:lstStyle/>
          <a:p>
            <a:endParaRPr lang="ru-RU" sz="4000" b="1" smtClean="0">
              <a:latin typeface="Arial Narrow" pitchFamily="34" charset="0"/>
            </a:endParaRPr>
          </a:p>
        </p:txBody>
      </p:sp>
      <p:pic>
        <p:nvPicPr>
          <p:cNvPr id="2051" name="Picture 2" descr="H:\Documents and Settings\Aida\Рабочий стол\LT_Albhabets_co_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981200" y="2890838"/>
            <a:ext cx="162877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285720" y="142852"/>
            <a:ext cx="8643998" cy="6500858"/>
          </a:xfrm>
          <a:prstGeom prst="rect">
            <a:avLst/>
          </a:prstGeom>
          <a:noFill/>
          <a:ln w="76200"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" name="Picture 2" descr="H:\Documents and Settings\Aida\Рабочий стол\ПРО создание презнетаций шаблонов... и всё!\МОИ шаблоны ЭКСПЕРИМЕНТы\c6083dc3afa8a7a217aa7cd89793e60f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1000108"/>
            <a:ext cx="2428892" cy="1285884"/>
          </a:xfrm>
          <a:prstGeom prst="ellipse">
            <a:avLst/>
          </a:prstGeom>
          <a:ln>
            <a:noFill/>
          </a:ln>
          <a:effectLst>
            <a:reflection blurRad="6350" stA="50000" endA="300" endPos="55000" dir="5400000" sy="-100000" algn="bl" rotWithShape="0"/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85720" y="6642556"/>
            <a:ext cx="979755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http://aida.ucoz.ru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2024204-B8B9-4BBA-AA6E-7FAFA9DF238B}" type="datetime1">
              <a:rPr lang="ru-RU"/>
              <a:pPr>
                <a:defRPr/>
              </a:pPr>
              <a:t>03.01.2010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4FA1D4-FCEE-4E4A-B4BA-20CBF5ED328D}" type="slidenum">
              <a:rPr lang="ru-RU"/>
              <a:pPr>
                <a:defRPr/>
              </a:pPr>
              <a:t>2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6642556"/>
            <a:ext cx="979755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http://aida.ucoz.ru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итература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литература 2</Template>
  <TotalTime>0</TotalTime>
  <Words>8</Words>
  <Application>Microsoft Office PowerPoint</Application>
  <PresentationFormat>Экран (4:3)</PresentationFormat>
  <Paragraphs>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Arial Narrow</vt:lpstr>
      <vt:lpstr>литература 2</vt:lpstr>
      <vt:lpstr>Слайд 1</vt:lpstr>
      <vt:lpstr>Слайд 2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Aida_Alex</dc:creator>
  <cp:lastModifiedBy>Aida_Alex</cp:lastModifiedBy>
  <cp:revision>1</cp:revision>
  <dcterms:created xsi:type="dcterms:W3CDTF">2010-01-03T13:51:10Z</dcterms:created>
  <dcterms:modified xsi:type="dcterms:W3CDTF">2010-01-03T13:52:03Z</dcterms:modified>
</cp:coreProperties>
</file>